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3289-23FA-79A6-1D49-35C6606B8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4A614-CA70-A8CF-46C9-07A210A1B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3EE8C-A4B3-53FF-ECB5-75098EE5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517B7-47D4-D462-FACF-26A99E2A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28176-9667-09DE-7A77-DF2A314C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E099F8-E59F-8841-CFA9-C3AC65CF8F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6" y="0"/>
            <a:ext cx="12189533" cy="685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1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9F8F2-8000-CF45-6D20-D0661CFC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711DE-CCA1-9461-1587-30D35F674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356C1-903E-3EF1-EAF4-B11AC475B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B84C6-CA41-5A09-A109-C31211EE1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11CEA-6CE4-F84C-630A-A0BB8856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1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01ABD4-776B-6A0C-887C-6A8A5ABC3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4CD20-57A3-0812-5323-E9337AB19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7233C-46D7-7DC9-56AA-6EECF9153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E2ADE-BD19-8A06-3850-4522ECBA1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46871-2943-738F-4066-655604AF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5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EFC0-A6EB-E9C4-E0B9-2A3FB809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CC986-40FB-D3DE-4499-09D82F438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948AF-BD7D-35F3-0562-C7F5F7F73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8E815-02D6-3238-73A4-D3F09678C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7C2BD-FBAE-C2E0-C091-564387DEB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DD22-7BBE-93CD-4F17-D435D7FC5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E045FC-CC7A-5B2C-9C22-439F6ADC2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CA730-1493-1FA6-2631-5C11189BF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6270D-7178-EBB7-824A-BC75CDC8A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89E6D-4C25-2133-8CCE-6134CBE8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5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94BF-C570-0A5D-427F-2449BDA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BEF23-814C-FF6D-7A39-0C46710F67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FC0E0-B49F-67D2-FC73-C83D807A2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0A128-0E29-FDAC-9BCB-6CABA0FBB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0BD99-798D-B54A-97D5-9649C8B68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4CF20-6767-E8EF-05F1-E3C71EA0D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2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B8190-B993-74D7-9730-CE7C05D50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C8753-8857-8373-2167-C413D2EF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FA3F0-2E7D-E4A3-4CA7-A44048045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43369-8208-5E94-D65D-DB98D459DC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9E1E46-1024-BFBB-B7A6-B6F19D4D03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9C935B-C791-D0D0-0127-C47A6A3E1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65C80-8DA6-988A-A168-62B671D1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269F75-985E-9E91-4600-B5159318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8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BF847-A33D-60FE-019C-5EE850C33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B3FD4-FBC2-6B1A-B29F-A796F21F4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463216-3B68-D7C8-DF7B-01A944CB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10CB-BC8A-14F4-CBA8-A3F0905C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3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49FE52-2042-DF8C-4085-1BFF5850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E28790-9B3B-EC14-2025-4468E1C0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151A1-9B71-4A9E-28DC-4E3A4B0C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1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6DA8-DC75-7104-0843-22066E68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5B840-F17B-ADB8-C45D-F9BF58525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1F652-413E-03DF-DF6D-A4AC65DE8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8692F9-4240-5E13-AFF9-427AEC27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4E88D-BD21-9A78-2D88-A5AE1B4C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A45B3-18D7-4B9E-1C54-0FDA60E1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158F8-E0DB-B104-038E-EFDD1B7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41DAF9-AA53-7801-9B07-A71582F03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D7768-44FD-C8F7-4010-DEF58BBC6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72C05-332C-C301-A9DD-CCEEBE27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3D9504-5F1E-B28E-5923-7D8AE7D6D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6AA6A-848E-0087-6FD3-1170FC8A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7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955F8B-D71D-0EDE-C93A-CC81E7BCF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21585-DCDB-0AE0-11CF-776D0750B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45EC2-F8A4-8325-9DFD-5AA53C886C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5A92A-6A92-CF4A-B00D-4B0C0CC5715E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BF065-3034-A24E-EE07-9EFA83AB2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6904C-295A-111D-BE9E-7ABD3716A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294644-EC78-E94E-AF57-FA9B1D86B1F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364A0-C611-74CD-9762-9CC47A3C406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5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8D4C9-058F-8ED4-B830-381194D1FE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E4F53-AB10-0B85-4C79-0DFBA1F6FC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6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6D84-C291-E0D1-FDA8-0D984FE4D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51BA2-80A6-6608-0BED-DADC183ED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5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3B27-16B2-D76F-347C-5FE47E806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65EC4-1326-14E7-0F66-55C40442C4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1432E-C4A3-7BA9-10AD-7CE1730823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12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chanchal.promax@gmail.com</dc:creator>
  <cp:lastModifiedBy>chanchal.promax@gmail.com</cp:lastModifiedBy>
  <cp:revision>1</cp:revision>
  <dcterms:created xsi:type="dcterms:W3CDTF">2026-07-08T08:58:31Z</dcterms:created>
  <dcterms:modified xsi:type="dcterms:W3CDTF">2026-07-08T09:04:44Z</dcterms:modified>
</cp:coreProperties>
</file>